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8" r:id="rId3"/>
    <p:sldId id="257" r:id="rId4"/>
    <p:sldId id="274" r:id="rId5"/>
    <p:sldId id="275" r:id="rId6"/>
    <p:sldId id="259" r:id="rId7"/>
    <p:sldId id="263" r:id="rId8"/>
    <p:sldId id="260" r:id="rId9"/>
    <p:sldId id="261" r:id="rId10"/>
    <p:sldId id="262" r:id="rId11"/>
    <p:sldId id="267" r:id="rId12"/>
    <p:sldId id="265" r:id="rId13"/>
    <p:sldId id="268" r:id="rId14"/>
    <p:sldId id="266" r:id="rId15"/>
    <p:sldId id="271" r:id="rId16"/>
    <p:sldId id="276" r:id="rId17"/>
    <p:sldId id="277" r:id="rId18"/>
    <p:sldId id="278" r:id="rId19"/>
    <p:sldId id="273" r:id="rId20"/>
    <p:sldId id="269" r:id="rId21"/>
    <p:sldId id="272" r:id="rId2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77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C30EA6-A9DF-49F3-BBF2-E7CE5E07AE27}" type="datetimeFigureOut">
              <a:rPr lang="pt-BR" smtClean="0"/>
              <a:t>29/04/2021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7CFEB-80C9-4763-A3FE-5DB5DF2834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6922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42BE-FF1D-42ED-8B65-24F6165D2000}" type="datetimeFigureOut">
              <a:rPr lang="pt-BR" smtClean="0"/>
              <a:t>29/04/2021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A1559-2FD1-480C-9D30-DF1D2643D6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1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:split orient="vert"/>
      </p:transition>
    </mc:Choice>
    <mc:Fallback xmlns="">
      <p:transition spd="slow" advTm="5000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42BE-FF1D-42ED-8B65-24F6165D2000}" type="datetimeFigureOut">
              <a:rPr lang="pt-BR" smtClean="0"/>
              <a:t>29/04/2021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A1559-2FD1-480C-9D30-DF1D2643D6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0172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:split orient="vert"/>
      </p:transition>
    </mc:Choice>
    <mc:Fallback xmlns="">
      <p:transition spd="slow" advTm="5000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42BE-FF1D-42ED-8B65-24F6165D2000}" type="datetimeFigureOut">
              <a:rPr lang="pt-BR" smtClean="0"/>
              <a:t>29/04/2021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A1559-2FD1-480C-9D30-DF1D2643D6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3297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:split orient="vert"/>
      </p:transition>
    </mc:Choice>
    <mc:Fallback xmlns="">
      <p:transition spd="slow" advTm="5000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42BE-FF1D-42ED-8B65-24F6165D2000}" type="datetimeFigureOut">
              <a:rPr lang="pt-BR" smtClean="0"/>
              <a:t>29/04/2021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A1559-2FD1-480C-9D30-DF1D2643D6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299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:split orient="vert"/>
      </p:transition>
    </mc:Choice>
    <mc:Fallback xmlns="">
      <p:transition spd="slow" advTm="5000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42BE-FF1D-42ED-8B65-24F6165D2000}" type="datetimeFigureOut">
              <a:rPr lang="pt-BR" smtClean="0"/>
              <a:t>29/04/2021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A1559-2FD1-480C-9D30-DF1D2643D6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812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:split orient="vert"/>
      </p:transition>
    </mc:Choice>
    <mc:Fallback xmlns="">
      <p:transition spd="slow" advTm="5000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42BE-FF1D-42ED-8B65-24F6165D2000}" type="datetimeFigureOut">
              <a:rPr lang="pt-BR" smtClean="0"/>
              <a:t>29/04/2021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A1559-2FD1-480C-9D30-DF1D2643D6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7955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:split orient="vert"/>
      </p:transition>
    </mc:Choice>
    <mc:Fallback xmlns="">
      <p:transition spd="slow" advTm="5000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42BE-FF1D-42ED-8B65-24F6165D2000}" type="datetimeFigureOut">
              <a:rPr lang="pt-BR" smtClean="0"/>
              <a:t>29/04/2021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A1559-2FD1-480C-9D30-DF1D2643D6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490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:split orient="vert"/>
      </p:transition>
    </mc:Choice>
    <mc:Fallback xmlns="">
      <p:transition spd="slow" advTm="5000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42BE-FF1D-42ED-8B65-24F6165D2000}" type="datetimeFigureOut">
              <a:rPr lang="pt-BR" smtClean="0"/>
              <a:t>29/04/2021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A1559-2FD1-480C-9D30-DF1D2643D6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4894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:split orient="vert"/>
      </p:transition>
    </mc:Choice>
    <mc:Fallback xmlns="">
      <p:transition spd="slow" advTm="5000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42BE-FF1D-42ED-8B65-24F6165D2000}" type="datetimeFigureOut">
              <a:rPr lang="pt-BR" smtClean="0"/>
              <a:t>29/04/2021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A1559-2FD1-480C-9D30-DF1D2643D6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349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:split orient="vert"/>
      </p:transition>
    </mc:Choice>
    <mc:Fallback xmlns="">
      <p:transition spd="slow" advTm="5000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42BE-FF1D-42ED-8B65-24F6165D2000}" type="datetimeFigureOut">
              <a:rPr lang="pt-BR" smtClean="0"/>
              <a:t>29/04/2021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A1559-2FD1-480C-9D30-DF1D2643D6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6249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:split orient="vert"/>
      </p:transition>
    </mc:Choice>
    <mc:Fallback xmlns="">
      <p:transition spd="slow" advTm="5000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42BE-FF1D-42ED-8B65-24F6165D2000}" type="datetimeFigureOut">
              <a:rPr lang="pt-BR" smtClean="0"/>
              <a:t>29/04/2021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A1559-2FD1-480C-9D30-DF1D2643D6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8659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:split orient="vert"/>
      </p:transition>
    </mc:Choice>
    <mc:Fallback xmlns="">
      <p:transition spd="slow" advTm="5000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542BE-FF1D-42ED-8B65-24F6165D2000}" type="datetimeFigureOut">
              <a:rPr lang="pt-BR" smtClean="0"/>
              <a:t>29/04/2021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A1559-2FD1-480C-9D30-DF1D2643D61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0994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5000">
        <p:split orient="vert"/>
      </p:transition>
    </mc:Choice>
    <mc:Fallback xmlns="">
      <p:transition spd="slow" advTm="5000">
        <p:split orient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g"/><Relationship Id="rId4" Type="http://schemas.openxmlformats.org/officeDocument/2006/relationships/image" Target="../media/image4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552" y="-1827584"/>
            <a:ext cx="9540552" cy="8685584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-8662" y="4077072"/>
            <a:ext cx="876477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0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Sustentabilidade, Diversidade e Inclusão</a:t>
            </a:r>
          </a:p>
          <a:p>
            <a:pPr algn="ctr"/>
            <a:r>
              <a:rPr lang="pt-BR" sz="4000" b="1" cap="none" spc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2018</a:t>
            </a:r>
          </a:p>
        </p:txBody>
      </p:sp>
      <p:pic>
        <p:nvPicPr>
          <p:cNvPr id="6" name="Vander Lee - 04 Quem me dirá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2888" y="321936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923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:split orient="vert"/>
      </p:transition>
    </mc:Choice>
    <mc:Fallback xmlns="">
      <p:transition spd="slow" advTm="5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253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2809590"/>
            <a:ext cx="2787774" cy="3717032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0953"/>
            <a:ext cx="4248472" cy="3078342"/>
          </a:xfrm>
          <a:prstGeom prst="rect">
            <a:avLst/>
          </a:prstGeom>
        </p:spPr>
      </p:pic>
      <p:pic>
        <p:nvPicPr>
          <p:cNvPr id="10" name="Espaço Reservado para Conteúdo 9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55" y="3429000"/>
            <a:ext cx="4385461" cy="3289096"/>
          </a:xfr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786" y="258811"/>
            <a:ext cx="4276489" cy="2405525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4230925" y="2818830"/>
            <a:ext cx="2122311" cy="31700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BR" sz="4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Projetos </a:t>
            </a:r>
          </a:p>
          <a:p>
            <a:pPr algn="ctr"/>
            <a:r>
              <a:rPr lang="pt-BR" sz="4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 </a:t>
            </a:r>
          </a:p>
          <a:p>
            <a:pPr algn="ctr"/>
            <a:r>
              <a:rPr lang="pt-BR" sz="4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Ações</a:t>
            </a:r>
          </a:p>
          <a:p>
            <a:pPr algn="ctr"/>
            <a:r>
              <a:rPr lang="pt-BR" sz="4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PEI </a:t>
            </a:r>
          </a:p>
          <a:p>
            <a:pPr algn="ctr"/>
            <a:r>
              <a:rPr lang="pt-BR" sz="4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EMALC </a:t>
            </a:r>
          </a:p>
        </p:txBody>
      </p:sp>
    </p:spTree>
    <p:extLst>
      <p:ext uri="{BB962C8B-B14F-4D97-AF65-F5344CB8AC3E}">
        <p14:creationId xmlns:p14="http://schemas.microsoft.com/office/powerpoint/2010/main" val="732053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:split orient="vert"/>
      </p:transition>
    </mc:Choice>
    <mc:Fallback xmlns="">
      <p:transition spd="slow" advTm="5000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23465">
            <a:off x="216318" y="332656"/>
            <a:ext cx="4499698" cy="2587296"/>
          </a:xfr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645" y="188640"/>
            <a:ext cx="4032448" cy="2664296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987850"/>
            <a:ext cx="2895785" cy="3616067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3089532"/>
            <a:ext cx="2808312" cy="3514385"/>
          </a:xfrm>
          <a:prstGeom prst="rect">
            <a:avLst/>
          </a:prstGeom>
        </p:spPr>
      </p:pic>
      <p:sp>
        <p:nvSpPr>
          <p:cNvPr id="10" name="Retângulo 9"/>
          <p:cNvSpPr/>
          <p:nvPr/>
        </p:nvSpPr>
        <p:spPr>
          <a:xfrm>
            <a:off x="899592" y="2391271"/>
            <a:ext cx="76755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BR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EDUCAÇÃO AMBIENTAL...</a:t>
            </a:r>
          </a:p>
        </p:txBody>
      </p:sp>
    </p:spTree>
    <p:extLst>
      <p:ext uri="{BB962C8B-B14F-4D97-AF65-F5344CB8AC3E}">
        <p14:creationId xmlns:p14="http://schemas.microsoft.com/office/powerpoint/2010/main" val="2351435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:split orient="vert"/>
      </p:transition>
    </mc:Choice>
    <mc:Fallback xmlns="">
      <p:transition spd="slow" advTm="5000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896" y="3272228"/>
            <a:ext cx="7123259" cy="4006833"/>
          </a:xfrm>
        </p:spPr>
      </p:pic>
      <p:pic>
        <p:nvPicPr>
          <p:cNvPr id="1026" name="Picture 2" descr="A imagem pode conter: uma ou mais pessoas e sapa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3043" y="-531440"/>
            <a:ext cx="6302625" cy="3781575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459105" y="2780928"/>
            <a:ext cx="634770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BR" sz="72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MOVIMENTO...</a:t>
            </a:r>
          </a:p>
        </p:txBody>
      </p:sp>
    </p:spTree>
    <p:extLst>
      <p:ext uri="{BB962C8B-B14F-4D97-AF65-F5344CB8AC3E}">
        <p14:creationId xmlns:p14="http://schemas.microsoft.com/office/powerpoint/2010/main" val="4132978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:split orient="vert"/>
      </p:transition>
    </mc:Choice>
    <mc:Fallback xmlns="">
      <p:transition spd="slow" advTm="5000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-387424"/>
            <a:ext cx="9540552" cy="8163526"/>
          </a:xfrm>
          <a:prstGeom prst="rect">
            <a:avLst/>
          </a:prstGeom>
        </p:spPr>
      </p:pic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7" name="Espaço Reservado para Conteúdo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70" y="-15334"/>
            <a:ext cx="3690601" cy="2767951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3608641" y="116632"/>
            <a:ext cx="56793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BR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PROTAGONISMO...</a:t>
            </a:r>
            <a:endParaRPr lang="pt-BR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63500">
                  <a:schemeClr val="accent5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99674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:split orient="vert"/>
      </p:transition>
    </mc:Choice>
    <mc:Fallback xmlns="">
      <p:transition spd="slow" advTm="5000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839553"/>
            <a:ext cx="4608512" cy="2715766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047406"/>
            <a:ext cx="2808312" cy="3625757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61" y="211425"/>
            <a:ext cx="2577050" cy="3436067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88640"/>
            <a:ext cx="5980478" cy="3240360"/>
          </a:xfrm>
          <a:prstGeom prst="rect">
            <a:avLst/>
          </a:prstGeom>
        </p:spPr>
      </p:pic>
      <p:sp>
        <p:nvSpPr>
          <p:cNvPr id="15" name="Retângulo 14"/>
          <p:cNvSpPr/>
          <p:nvPr/>
        </p:nvSpPr>
        <p:spPr>
          <a:xfrm>
            <a:off x="519878" y="3008556"/>
            <a:ext cx="841615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CULTURA, ARTE, DIVERSIDADE...</a:t>
            </a:r>
          </a:p>
        </p:txBody>
      </p:sp>
    </p:spTree>
    <p:extLst>
      <p:ext uri="{BB962C8B-B14F-4D97-AF65-F5344CB8AC3E}">
        <p14:creationId xmlns:p14="http://schemas.microsoft.com/office/powerpoint/2010/main" val="396905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:split orient="vert"/>
      </p:transition>
    </mc:Choice>
    <mc:Fallback xmlns="">
      <p:transition spd="slow" advTm="5000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7"/>
            <a:ext cx="2703652" cy="2027739"/>
          </a:xfr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7651" y="229816"/>
            <a:ext cx="5120570" cy="288032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3424777"/>
            <a:ext cx="5111566" cy="3172575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431538"/>
            <a:ext cx="2631644" cy="4165814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611560" y="2132856"/>
            <a:ext cx="817371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cap="none" spc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DISCIPLINA E COMPROMISSO...</a:t>
            </a:r>
          </a:p>
        </p:txBody>
      </p:sp>
    </p:spTree>
    <p:extLst>
      <p:ext uri="{BB962C8B-B14F-4D97-AF65-F5344CB8AC3E}">
        <p14:creationId xmlns:p14="http://schemas.microsoft.com/office/powerpoint/2010/main" val="7408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:split orient="vert"/>
      </p:transition>
    </mc:Choice>
    <mc:Fallback xmlns="">
      <p:transition spd="slow" advTm="5000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764704"/>
            <a:ext cx="3327834" cy="530120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60" y="3673476"/>
            <a:ext cx="5173636" cy="3012819"/>
          </a:xfrm>
          <a:prstGeom prst="rect">
            <a:avLst/>
          </a:prstGeom>
        </p:spPr>
      </p:pic>
      <p:pic>
        <p:nvPicPr>
          <p:cNvPr id="10" name="Espaço Reservado para Conteúdo 9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30" y="188640"/>
            <a:ext cx="5096513" cy="3327129"/>
          </a:xfrm>
        </p:spPr>
      </p:pic>
      <p:sp>
        <p:nvSpPr>
          <p:cNvPr id="3" name="Retângulo 2"/>
          <p:cNvSpPr/>
          <p:nvPr/>
        </p:nvSpPr>
        <p:spPr>
          <a:xfrm>
            <a:off x="765958" y="2850119"/>
            <a:ext cx="794961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cap="none" spc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MEIO AMBIENTE NA CIDADE...</a:t>
            </a:r>
          </a:p>
        </p:txBody>
      </p:sp>
    </p:spTree>
    <p:extLst>
      <p:ext uri="{BB962C8B-B14F-4D97-AF65-F5344CB8AC3E}">
        <p14:creationId xmlns:p14="http://schemas.microsoft.com/office/powerpoint/2010/main" val="241092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:split orient="vert"/>
      </p:transition>
    </mc:Choice>
    <mc:Fallback xmlns="">
      <p:transition spd="slow" advTm="5000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Figura1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4067944" y="260648"/>
            <a:ext cx="4574009" cy="3340967"/>
          </a:xfrm>
          <a:prstGeom prst="rect">
            <a:avLst/>
          </a:prstGeom>
        </p:spPr>
      </p:pic>
      <p:pic>
        <p:nvPicPr>
          <p:cNvPr id="5" name="Imagem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965773"/>
            <a:ext cx="3096344" cy="5040560"/>
          </a:xfrm>
          <a:prstGeom prst="rect">
            <a:avLst/>
          </a:prstGeom>
        </p:spPr>
      </p:pic>
      <p:pic>
        <p:nvPicPr>
          <p:cNvPr id="6" name="Figura17"/>
          <p:cNvPicPr/>
          <p:nvPr/>
        </p:nvPicPr>
        <p:blipFill>
          <a:blip r:embed="rId4"/>
          <a:stretch>
            <a:fillRect/>
          </a:stretch>
        </p:blipFill>
        <p:spPr bwMode="auto">
          <a:xfrm>
            <a:off x="3995936" y="3789040"/>
            <a:ext cx="4680520" cy="2808314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957108" y="2967335"/>
            <a:ext cx="72298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COLETIVIDADE, IDENTIDADE...</a:t>
            </a:r>
            <a:endParaRPr lang="pt-BR" sz="4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3301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:split orient="vert"/>
      </p:transition>
    </mc:Choice>
    <mc:Fallback xmlns="">
      <p:transition spd="slow" advTm="5000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3717032"/>
            <a:ext cx="4946972" cy="2985195"/>
          </a:xfr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116632"/>
            <a:ext cx="4896542" cy="3456384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692696"/>
            <a:ext cx="4047914" cy="5400600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737013" y="2780928"/>
            <a:ext cx="76699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DIVERSIDADE, RESPEITO...</a:t>
            </a:r>
          </a:p>
        </p:txBody>
      </p:sp>
      <p:sp>
        <p:nvSpPr>
          <p:cNvPr id="3" name="Retângulo 2"/>
          <p:cNvSpPr/>
          <p:nvPr/>
        </p:nvSpPr>
        <p:spPr>
          <a:xfrm>
            <a:off x="376167" y="6093296"/>
            <a:ext cx="605781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32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Visita ao Quilombo de Mangueiras</a:t>
            </a:r>
          </a:p>
        </p:txBody>
      </p:sp>
    </p:spTree>
    <p:extLst>
      <p:ext uri="{BB962C8B-B14F-4D97-AF65-F5344CB8AC3E}">
        <p14:creationId xmlns:p14="http://schemas.microsoft.com/office/powerpoint/2010/main" val="2475251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:split orient="vert"/>
      </p:transition>
    </mc:Choice>
    <mc:Fallback xmlns="">
      <p:transition spd="slow" advTm="5000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22" y="116632"/>
            <a:ext cx="4585739" cy="2587018"/>
          </a:xfr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967690"/>
            <a:ext cx="4608512" cy="3672131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32656"/>
            <a:ext cx="3384376" cy="6016668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1479684" y="2879325"/>
            <a:ext cx="55045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BR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SENSIBILIZAÇÃO...</a:t>
            </a:r>
          </a:p>
        </p:txBody>
      </p:sp>
    </p:spTree>
    <p:extLst>
      <p:ext uri="{BB962C8B-B14F-4D97-AF65-F5344CB8AC3E}">
        <p14:creationId xmlns:p14="http://schemas.microsoft.com/office/powerpoint/2010/main" val="170346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:split orient="vert"/>
      </p:transition>
    </mc:Choice>
    <mc:Fallback xmlns="">
      <p:transition spd="slow" advTm="5000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571" y="3265690"/>
            <a:ext cx="4320480" cy="3240360"/>
          </a:xfrm>
        </p:spPr>
      </p:pic>
      <p:pic>
        <p:nvPicPr>
          <p:cNvPr id="5" name="Espaço Reservado para Conteúdo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9" y="116632"/>
            <a:ext cx="4994122" cy="2866066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284984"/>
            <a:ext cx="3899925" cy="2924944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3" y="381096"/>
            <a:ext cx="3240360" cy="2430270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392706" y="2628755"/>
            <a:ext cx="805060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0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COMPROMISSO SOCIOAMBIENTAL... </a:t>
            </a:r>
          </a:p>
        </p:txBody>
      </p:sp>
      <p:sp>
        <p:nvSpPr>
          <p:cNvPr id="6" name="Retângulo 5"/>
          <p:cNvSpPr/>
          <p:nvPr/>
        </p:nvSpPr>
        <p:spPr>
          <a:xfrm>
            <a:off x="4139952" y="5917540"/>
            <a:ext cx="391402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BR" sz="32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Participação no MICE</a:t>
            </a:r>
          </a:p>
        </p:txBody>
      </p:sp>
    </p:spTree>
    <p:extLst>
      <p:ext uri="{BB962C8B-B14F-4D97-AF65-F5344CB8AC3E}">
        <p14:creationId xmlns:p14="http://schemas.microsoft.com/office/powerpoint/2010/main" val="408173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:split orient="vert"/>
      </p:transition>
    </mc:Choice>
    <mc:Fallback xmlns="">
      <p:transition spd="slow" advTm="5000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95180"/>
            <a:ext cx="4147299" cy="2889804"/>
          </a:xfr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71" y="3784334"/>
            <a:ext cx="4730198" cy="2859782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95180"/>
            <a:ext cx="4248472" cy="323232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797801"/>
            <a:ext cx="3652048" cy="2739036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688572" y="2967335"/>
            <a:ext cx="776687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EDUCAR PELA \ NA CIDADE...</a:t>
            </a:r>
            <a:endParaRPr lang="pt-BR" sz="48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5558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:split orient="vert"/>
      </p:transition>
    </mc:Choice>
    <mc:Fallback xmlns="">
      <p:transition spd="slow" advTm="5000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6" name="Imagem 5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323529" y="3025582"/>
            <a:ext cx="4536504" cy="3600400"/>
          </a:xfrm>
          <a:prstGeom prst="rect">
            <a:avLst/>
          </a:prstGeom>
        </p:spPr>
      </p:pic>
      <p:pic>
        <p:nvPicPr>
          <p:cNvPr id="8" name="Espaço Reservado para Conteúdo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54264"/>
            <a:ext cx="3456384" cy="2592288"/>
          </a:xfr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717032"/>
            <a:ext cx="3926591" cy="2570210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364990" y="2922344"/>
            <a:ext cx="849264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INTEGRAÇÃO COM O TERRITÓRIO...</a:t>
            </a: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699" y="87275"/>
            <a:ext cx="3995936" cy="299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515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:split orient="vert"/>
      </p:transition>
    </mc:Choice>
    <mc:Fallback xmlns="">
      <p:transition spd="slow" advTm="5000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636912"/>
            <a:ext cx="5040560" cy="3993307"/>
          </a:xfr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715" y="177583"/>
            <a:ext cx="3456384" cy="1972734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107504" y="4869160"/>
            <a:ext cx="510114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BR" sz="4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RESPONSABILIDADE </a:t>
            </a:r>
          </a:p>
          <a:p>
            <a:pPr algn="ctr"/>
            <a:r>
              <a:rPr lang="pt-BR" sz="4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SOCIAL...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4426"/>
            <a:ext cx="3651870" cy="486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20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:split orient="vert"/>
      </p:transition>
    </mc:Choice>
    <mc:Fallback xmlns="">
      <p:transition spd="slow" advTm="5000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927"/>
            <a:ext cx="9144000" cy="6858000"/>
          </a:xfrm>
        </p:spPr>
      </p:pic>
      <p:sp>
        <p:nvSpPr>
          <p:cNvPr id="7" name="Retângulo 6"/>
          <p:cNvSpPr/>
          <p:nvPr/>
        </p:nvSpPr>
        <p:spPr>
          <a:xfrm>
            <a:off x="402665" y="4941168"/>
            <a:ext cx="8413009" cy="175432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</a:bodyPr>
          <a:lstStyle/>
          <a:p>
            <a:pPr algn="ctr"/>
            <a:r>
              <a:rPr lang="pt-BR" sz="5400" b="1" cap="none" spc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“O melhor de tudo é água...”</a:t>
            </a:r>
          </a:p>
          <a:p>
            <a:pPr algn="ctr"/>
            <a:r>
              <a:rPr lang="pt-BR" sz="5400" b="1" cap="none" spc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João Guimarães Rosa.</a:t>
            </a:r>
          </a:p>
        </p:txBody>
      </p:sp>
    </p:spTree>
    <p:extLst>
      <p:ext uri="{BB962C8B-B14F-4D97-AF65-F5344CB8AC3E}">
        <p14:creationId xmlns:p14="http://schemas.microsoft.com/office/powerpoint/2010/main" val="4020280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:split orient="vert"/>
      </p:transition>
    </mc:Choice>
    <mc:Fallback xmlns="">
      <p:transition spd="slow" advTm="5000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94" y="-32273"/>
            <a:ext cx="9164394" cy="6873296"/>
          </a:xfrm>
        </p:spPr>
      </p:pic>
    </p:spTree>
    <p:extLst>
      <p:ext uri="{BB962C8B-B14F-4D97-AF65-F5344CB8AC3E}">
        <p14:creationId xmlns:p14="http://schemas.microsoft.com/office/powerpoint/2010/main" val="45508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:split orient="vert"/>
      </p:transition>
    </mc:Choice>
    <mc:Fallback xmlns="">
      <p:transition spd="slow" advTm="5000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6" y="0"/>
            <a:ext cx="9144000" cy="6858000"/>
          </a:xfrm>
        </p:spPr>
      </p:pic>
      <p:sp>
        <p:nvSpPr>
          <p:cNvPr id="7" name="Retângulo 6"/>
          <p:cNvSpPr/>
          <p:nvPr/>
        </p:nvSpPr>
        <p:spPr>
          <a:xfrm>
            <a:off x="827584" y="5013176"/>
            <a:ext cx="723916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4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Implantação do Ponto Limpo:</a:t>
            </a:r>
          </a:p>
          <a:p>
            <a:pPr algn="ctr"/>
            <a:r>
              <a:rPr lang="pt-BR" sz="44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Rua Sara Carvalho Machado</a:t>
            </a:r>
          </a:p>
        </p:txBody>
      </p:sp>
    </p:spTree>
    <p:extLst>
      <p:ext uri="{BB962C8B-B14F-4D97-AF65-F5344CB8AC3E}">
        <p14:creationId xmlns:p14="http://schemas.microsoft.com/office/powerpoint/2010/main" val="1619366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:split orient="vert"/>
      </p:transition>
    </mc:Choice>
    <mc:Fallback xmlns="">
      <p:transition spd="slow" advTm="5000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568952" cy="1143000"/>
          </a:xfrm>
        </p:spPr>
        <p:txBody>
          <a:bodyPr>
            <a:noAutofit/>
          </a:bodyPr>
          <a:lstStyle/>
          <a:p>
            <a:pPr algn="l"/>
            <a:r>
              <a:rPr lang="pt-BR" sz="3200" dirty="0"/>
              <a:t>“Eu gostei da parte em que o Pequeno Príncipe viaja pelo mundo. É bem mais difícil julgar a si mesmo do que os outros.” </a:t>
            </a:r>
            <a:r>
              <a:rPr lang="pt-BR" sz="2800" dirty="0"/>
              <a:t>(</a:t>
            </a:r>
            <a:r>
              <a:rPr lang="pt-BR" sz="2800" dirty="0" err="1"/>
              <a:t>Kamilly</a:t>
            </a:r>
            <a:r>
              <a:rPr lang="pt-BR" sz="2800" dirty="0"/>
              <a:t> Vitória,  10 anos)</a:t>
            </a:r>
          </a:p>
        </p:txBody>
      </p:sp>
      <p:pic>
        <p:nvPicPr>
          <p:cNvPr id="4" name="Figura18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2874610" y="1916832"/>
            <a:ext cx="6552728" cy="5256584"/>
          </a:xfrm>
          <a:prstGeom prst="rect">
            <a:avLst/>
          </a:prstGeom>
        </p:spPr>
      </p:pic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14148" y="2924944"/>
            <a:ext cx="286046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BR" sz="36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Releituras </a:t>
            </a:r>
          </a:p>
          <a:p>
            <a:pPr algn="ctr"/>
            <a:r>
              <a:rPr lang="pt-BR" sz="36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 </a:t>
            </a:r>
          </a:p>
          <a:p>
            <a:pPr algn="ctr"/>
            <a:r>
              <a:rPr lang="pt-BR" sz="36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Letramento...</a:t>
            </a:r>
          </a:p>
        </p:txBody>
      </p:sp>
    </p:spTree>
    <p:extLst>
      <p:ext uri="{BB962C8B-B14F-4D97-AF65-F5344CB8AC3E}">
        <p14:creationId xmlns:p14="http://schemas.microsoft.com/office/powerpoint/2010/main" val="127053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:split orient="vert"/>
      </p:transition>
    </mc:Choice>
    <mc:Fallback xmlns="">
      <p:transition spd="slow" advTm="5000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32656"/>
            <a:ext cx="1728192" cy="3106863"/>
          </a:xfr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828529"/>
            <a:ext cx="3159351" cy="5616624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868624"/>
            <a:ext cx="3114244" cy="5536433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2687607" y="4509120"/>
            <a:ext cx="3768788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BR" sz="4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INTEGRAÇÃO...</a:t>
            </a:r>
          </a:p>
          <a:p>
            <a:pPr algn="ctr"/>
            <a:r>
              <a:rPr lang="pt-BR" sz="4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KIT ESCOVAÇÃO </a:t>
            </a:r>
          </a:p>
          <a:p>
            <a:pPr algn="ctr"/>
            <a:r>
              <a:rPr lang="pt-BR" sz="4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PEI - PSE</a:t>
            </a:r>
          </a:p>
        </p:txBody>
      </p:sp>
    </p:spTree>
    <p:extLst>
      <p:ext uri="{BB962C8B-B14F-4D97-AF65-F5344CB8AC3E}">
        <p14:creationId xmlns:p14="http://schemas.microsoft.com/office/powerpoint/2010/main" val="125372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:split orient="vert"/>
      </p:transition>
    </mc:Choice>
    <mc:Fallback xmlns="">
      <p:transition spd="slow" advTm="5000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7096" y="-156801"/>
            <a:ext cx="10890956" cy="7029400"/>
          </a:xfrm>
        </p:spPr>
      </p:pic>
      <p:sp>
        <p:nvSpPr>
          <p:cNvPr id="5" name="Retângulo 4"/>
          <p:cNvSpPr/>
          <p:nvPr/>
        </p:nvSpPr>
        <p:spPr>
          <a:xfrm>
            <a:off x="1043608" y="116632"/>
            <a:ext cx="783073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32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EDUCAÇÃO SOCIOAMBIENTAL NA CIDADE.</a:t>
            </a:r>
          </a:p>
        </p:txBody>
      </p:sp>
      <p:sp>
        <p:nvSpPr>
          <p:cNvPr id="6" name="Retângulo 5"/>
          <p:cNvSpPr/>
          <p:nvPr/>
        </p:nvSpPr>
        <p:spPr>
          <a:xfrm>
            <a:off x="5148064" y="3992091"/>
            <a:ext cx="322716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OBRIGADO!</a:t>
            </a:r>
          </a:p>
        </p:txBody>
      </p:sp>
      <p:sp>
        <p:nvSpPr>
          <p:cNvPr id="3" name="Retângulo 2"/>
          <p:cNvSpPr/>
          <p:nvPr/>
        </p:nvSpPr>
        <p:spPr>
          <a:xfrm>
            <a:off x="611560" y="5881331"/>
            <a:ext cx="600946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www.f</a:t>
            </a:r>
            <a:r>
              <a:rPr lang="pt-BR" sz="32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acebook.com\pei.integrada</a:t>
            </a:r>
          </a:p>
        </p:txBody>
      </p:sp>
    </p:spTree>
    <p:extLst>
      <p:ext uri="{BB962C8B-B14F-4D97-AF65-F5344CB8AC3E}">
        <p14:creationId xmlns:p14="http://schemas.microsoft.com/office/powerpoint/2010/main" val="115973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:split orient="vert"/>
      </p:transition>
    </mc:Choice>
    <mc:Fallback xmlns="">
      <p:transition spd="slow" advTm="5000">
        <p:split orient="vert"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498</TotalTime>
  <Words>152</Words>
  <Application>Microsoft Office PowerPoint</Application>
  <PresentationFormat>Apresentação na tela (4:3)</PresentationFormat>
  <Paragraphs>37</Paragraphs>
  <Slides>21</Slides>
  <Notes>0</Notes>
  <HiddenSlides>0</HiddenSlides>
  <MMClips>1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4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“Eu gostei da parte em que o Pequeno Príncipe viaja pelo mundo. É bem mais difícil julgar a si mesmo do que os outros.” (Kamilly Vitória,  10 anos)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Roseli</dc:creator>
  <cp:lastModifiedBy>Roseli</cp:lastModifiedBy>
  <cp:revision>29</cp:revision>
  <dcterms:created xsi:type="dcterms:W3CDTF">2019-01-31T19:43:33Z</dcterms:created>
  <dcterms:modified xsi:type="dcterms:W3CDTF">2021-04-29T13:19:07Z</dcterms:modified>
</cp:coreProperties>
</file>